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true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true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true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true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true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true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true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true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true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true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true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true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true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true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true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true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true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true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true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true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3DCD-2704-49D8-8FC1-3810D347C3F5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F013-E0A2-4A1A-883F-2A77275DA5F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true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Подзаголовок 2"/>
          <p:cNvSpPr>
            <a:spLocks noGrp="true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SimSun</vt:lpstr>
      <vt:lpstr>Wingdings</vt:lpstr>
      <vt:lpstr>Arial Unicode MS</vt:lpstr>
      <vt:lpstr>Calibri Light</vt:lpstr>
      <vt:lpstr>Calibri</vt:lpstr>
      <vt:lpstr>微软雅黑</vt:lpstr>
      <vt:lpstr>Тема Office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superadmin</dc:creator>
  <cp:lastModifiedBy>superadmin</cp:lastModifiedBy>
  <cp:revision>1</cp:revision>
  <dcterms:created xsi:type="dcterms:W3CDTF">2021-04-26T14:00:06Z</dcterms:created>
  <dcterms:modified xsi:type="dcterms:W3CDTF">2021-04-26T14:00:06Z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1049-11.1.0.9662</vt:lpwstr>
  </property>
</Properties>
</file>