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192000" cy="6858000"/>
  <p:notesSz cx="7104063" cy="10234613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2B2B2"/>
    <a:srgbClr val="202020"/>
    <a:srgbClr val="323232"/>
    <a:srgbClr val="CC3300"/>
    <a:srgbClr val="CC0000"/>
    <a:srgbClr val="FF3300"/>
    <a:srgbClr val="990000"/>
    <a:srgbClr val="FF8D41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2278" autoAdjust="0"/>
    <p:restoredTop sz="94660"/>
  </p:normalViewPr>
  <p:slideViewPr>
    <p:cSldViewPr snapToGrid="0" showGuides="1">
      <p:cViewPr varScale="1">
        <p:scale>
          <a:sx n="117" d="100"/>
          <a:sy n="117" d="100"/>
        </p:scale>
        <p:origin x="510" y="102"/>
      </p:cViewPr>
      <p:guideLst>
        <p:guide orient="horz" pos="2159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0" cy="720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45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45"/>
            </a:lvl1pPr>
          </a:lstStyle>
          <a:p>
            <a:fld id="{0F9B84EA-7D68-4D60-9CB1-D50884785D1C}" type="datetimeFigureOut">
              <a:rPr lang="en-US" smtClean="0"/>
              <a:t>4/3/2019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45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45"/>
            </a:lvl1pPr>
          </a:lstStyle>
          <a:p>
            <a:fld id="{8D4E0FC9-F1F8-4FAE-9988-3BA365CFD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5701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C8D182-E4C8-4120-9249-FC9774456FFA}" type="datetimeFigureOut">
              <a:rPr lang="en-US" smtClean="0"/>
              <a:t>4/3/2019</a:t>
            </a:fld>
            <a:endParaRPr lang="en-US"/>
          </a:p>
        </p:txBody>
      </p:sp>
      <p:sp>
        <p:nvSpPr>
          <p:cNvPr id="4" name="Slide Image Placehoder 3"/>
          <p:cNvSpPr>
            <a:spLocks noGrp="1" noRot="1" noChangeAspect="1"/>
          </p:cNvSpPr>
          <p:nvPr>
            <p:ph type="sldImg" idx="2"/>
          </p:nvPr>
        </p:nvSpPr>
        <p:spPr>
          <a:xfrm>
            <a:off x="482600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 Placeholder 4"/>
          <p:cNvSpPr>
            <a:spLocks noGrp="1"/>
          </p:cNvSpPr>
          <p:nvPr>
            <p:ph type="body" sz="quarter" idx="3"/>
          </p:nvPr>
        </p:nvSpPr>
        <p:spPr>
          <a:xfrm>
            <a:off x="711200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024313" y="972185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D0DACE-38E0-42D2-9336-2B707D34BC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5938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322962"/>
            <a:ext cx="9144000" cy="2187001"/>
          </a:xfrm>
        </p:spPr>
        <p:txBody>
          <a:bodyPr anchor="b">
            <a:normAutofit/>
          </a:bodyPr>
          <a:lstStyle>
            <a:lvl1pPr algn="ctr">
              <a:lnSpc>
                <a:spcPct val="130000"/>
              </a:lnSpc>
              <a:defRPr sz="6000">
                <a:effectLst/>
                <a:latin typeface="Calibri Light" panose="020F0302020204030204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4" name="Date Placeholder 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en-US" smtClean="0"/>
              <a:t>4/3/2019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en-US" smtClean="0"/>
              <a:t>‹#›</a:t>
            </a:fld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Calibri Light" panose="020F0302020204030204" pitchFamily="34" charset="0"/>
                <a:ea typeface="+mj-ea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en-US" smtClean="0"/>
              <a:t>4/3/2019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en-US" smtClean="0"/>
              <a:t>‹#›</a:t>
            </a:fld>
            <a:endParaRPr lang="en-US"/>
          </a:p>
        </p:txBody>
      </p:sp>
      <p:sp>
        <p:nvSpPr>
          <p:cNvPr id="7" name="Content Placeholder 6"/>
          <p:cNvSpPr>
            <a:spLocks noGrp="1"/>
          </p:cNvSpPr>
          <p:nvPr>
            <p:ph sz="quarter" idx="13"/>
          </p:nvPr>
        </p:nvSpPr>
        <p:spPr>
          <a:xfrm>
            <a:off x="838200" y="551543"/>
            <a:ext cx="10515600" cy="5558971"/>
          </a:xfrm>
        </p:spPr>
        <p:txBody>
          <a:bodyPr/>
          <a:lstStyle/>
          <a:p>
            <a:pPr lvl="0"/>
            <a:r>
              <a:rPr lang="en-US" dirty="0">
                <a:sym typeface="+mn-ea"/>
              </a:rPr>
              <a:t>Click to edit Master text styles</a:t>
            </a:r>
            <a:endParaRPr lang="en-US" dirty="0"/>
          </a:p>
          <a:p>
            <a:pPr lvl="1"/>
            <a:r>
              <a:rPr lang="en-US" dirty="0">
                <a:sym typeface="+mn-ea"/>
              </a:rPr>
              <a:t>Second level</a:t>
            </a:r>
            <a:endParaRPr lang="en-US" dirty="0"/>
          </a:p>
          <a:p>
            <a:pPr lvl="2"/>
            <a:r>
              <a:rPr lang="en-US" dirty="0">
                <a:sym typeface="+mn-ea"/>
              </a:rPr>
              <a:t>Third level</a:t>
            </a:r>
            <a:endParaRPr lang="en-US" dirty="0"/>
          </a:p>
          <a:p>
            <a:pPr lvl="3"/>
            <a:r>
              <a:rPr lang="en-US" dirty="0">
                <a:sym typeface="+mn-ea"/>
              </a:rPr>
              <a:t>Fourth level</a:t>
            </a:r>
            <a:endParaRPr lang="en-US" dirty="0"/>
          </a:p>
          <a:p>
            <a:pPr lvl="4"/>
            <a:r>
              <a:rPr lang="en-US" dirty="0">
                <a:sym typeface="+mn-ea"/>
              </a:rPr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7700" y="258445"/>
            <a:ext cx="10515600" cy="1325563"/>
          </a:xfrm>
        </p:spPr>
        <p:txBody>
          <a:bodyPr anchor="ctr" anchorCtr="0">
            <a:normAutofit/>
          </a:bodyPr>
          <a:lstStyle>
            <a:lvl1pPr>
              <a:defRPr sz="4400" b="1">
                <a:effectLst/>
                <a:latin typeface="Calibri Light" panose="020F0302020204030204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7700" y="1825625"/>
            <a:ext cx="10515600" cy="4351338"/>
          </a:xfrm>
        </p:spPr>
        <p:txBody>
          <a:bodyPr>
            <a:normAutofit/>
          </a:bodyPr>
          <a:lstStyle>
            <a:lvl1pPr>
              <a:defRPr sz="2800">
                <a:solidFill>
                  <a:schemeClr val="tx1">
                    <a:lumMod val="75000"/>
                    <a:lumOff val="2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1pPr>
            <a:lvl2pPr>
              <a:defRPr sz="2400">
                <a:solidFill>
                  <a:schemeClr val="tx1">
                    <a:lumMod val="75000"/>
                    <a:lumOff val="2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2pPr>
            <a:lvl3pPr>
              <a:defRPr sz="2000">
                <a:solidFill>
                  <a:schemeClr val="tx1">
                    <a:lumMod val="75000"/>
                    <a:lumOff val="2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3pPr>
            <a:lvl4pPr>
              <a:defRPr sz="1800">
                <a:solidFill>
                  <a:schemeClr val="tx1">
                    <a:lumMod val="75000"/>
                    <a:lumOff val="2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4pPr>
            <a:lvl5pPr>
              <a:defRPr sz="1800">
                <a:solidFill>
                  <a:schemeClr val="tx1">
                    <a:lumMod val="75000"/>
                    <a:lumOff val="2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/>
              <a:t>Second level 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en-US" smtClean="0"/>
              <a:t>4/3/2019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3750945"/>
            <a:ext cx="9843135" cy="811530"/>
          </a:xfrm>
        </p:spPr>
        <p:txBody>
          <a:bodyPr anchor="b">
            <a:noAutofit/>
          </a:bodyPr>
          <a:lstStyle>
            <a:lvl1pPr>
              <a:defRPr sz="6000">
                <a:effectLst/>
              </a:defRPr>
            </a:lvl1pPr>
          </a:lstStyle>
          <a:p>
            <a:r>
              <a:rPr lang="en-US" dirty="0" smtClean="0">
                <a:sym typeface="+mn-ea"/>
              </a:rPr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610028"/>
            <a:ext cx="7321550" cy="647555"/>
          </a:xfrm>
        </p:spPr>
        <p:txBody>
          <a:bodyPr>
            <a:noAutofit/>
          </a:bodyPr>
          <a:lstStyle>
            <a:lvl1pPr marL="0" indent="0">
              <a:buNone/>
              <a:defRPr sz="240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en-US" smtClean="0"/>
              <a:t>4/3/2019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7700" y="258445"/>
            <a:ext cx="10515600" cy="1325563"/>
          </a:xfrm>
        </p:spPr>
        <p:txBody>
          <a:bodyPr>
            <a:normAutofit/>
          </a:bodyPr>
          <a:lstStyle>
            <a:lvl1pPr>
              <a:defRPr sz="4400" b="0" i="0">
                <a:effectLst/>
              </a:defRPr>
            </a:lvl1pPr>
          </a:lstStyle>
          <a:p>
            <a:r>
              <a:rPr lang="en-US" dirty="0" smtClean="0">
                <a:sym typeface="+mn-ea"/>
              </a:rPr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47700" y="1825625"/>
            <a:ext cx="5181600" cy="4351338"/>
          </a:xfrm>
        </p:spPr>
        <p:txBody>
          <a:bodyPr>
            <a:normAutofit/>
          </a:bodyPr>
          <a:lstStyle>
            <a:lvl1pPr>
              <a:lnSpc>
                <a:spcPct val="150000"/>
              </a:lnSpc>
              <a:defRPr sz="2800">
                <a:solidFill>
                  <a:schemeClr val="tx1">
                    <a:lumMod val="75000"/>
                    <a:lumOff val="2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1pPr>
            <a:lvl2pPr>
              <a:lnSpc>
                <a:spcPct val="150000"/>
              </a:lnSpc>
              <a:defRPr sz="2400">
                <a:solidFill>
                  <a:schemeClr val="tx1">
                    <a:lumMod val="75000"/>
                    <a:lumOff val="2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2pPr>
            <a:lvl3pPr>
              <a:lnSpc>
                <a:spcPct val="150000"/>
              </a:lnSpc>
              <a:defRPr sz="2000">
                <a:solidFill>
                  <a:schemeClr val="tx1">
                    <a:lumMod val="75000"/>
                    <a:lumOff val="2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3pPr>
            <a:lvl4pPr>
              <a:lnSpc>
                <a:spcPct val="150000"/>
              </a:lnSpc>
              <a:defRPr sz="1800">
                <a:solidFill>
                  <a:schemeClr val="tx1">
                    <a:lumMod val="75000"/>
                    <a:lumOff val="2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4pPr>
            <a:lvl5pPr>
              <a:lnSpc>
                <a:spcPct val="150000"/>
              </a:lnSpc>
              <a:defRPr sz="1800">
                <a:solidFill>
                  <a:schemeClr val="tx1">
                    <a:lumMod val="75000"/>
                    <a:lumOff val="2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1700" y="1825625"/>
            <a:ext cx="5181600" cy="4351338"/>
          </a:xfrm>
        </p:spPr>
        <p:txBody>
          <a:bodyPr>
            <a:normAutofit/>
          </a:bodyPr>
          <a:lstStyle>
            <a:lvl1pPr>
              <a:lnSpc>
                <a:spcPct val="150000"/>
              </a:lnSpc>
              <a:defRPr kumimoji="0" lang="en-US" sz="2800" b="0" i="0" u="none" strike="noStrike" kern="1200" cap="none" spc="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>
              <a:lnSpc>
                <a:spcPct val="150000"/>
              </a:lnSpc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lnSpc>
                <a:spcPct val="150000"/>
              </a:lnSpc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lnSpc>
                <a:spcPct val="150000"/>
              </a:lnSpc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lnSpc>
                <a:spcPct val="150000"/>
              </a:lnSpc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>
                <a:sym typeface="+mn-ea"/>
              </a:rPr>
              <a:t>Second level</a:t>
            </a:r>
            <a:endParaRPr lang="en-US" dirty="0"/>
          </a:p>
          <a:p>
            <a:pPr lvl="2"/>
            <a:r>
              <a:rPr lang="en-US" dirty="0">
                <a:sym typeface="+mn-ea"/>
              </a:rPr>
              <a:t>Third level</a:t>
            </a:r>
            <a:endParaRPr lang="en-US" dirty="0"/>
          </a:p>
          <a:p>
            <a:pPr lvl="3"/>
            <a:r>
              <a:rPr lang="en-US" dirty="0">
                <a:sym typeface="+mn-ea"/>
              </a:rPr>
              <a:t>Fourth level</a:t>
            </a:r>
            <a:endParaRPr lang="en-US" dirty="0"/>
          </a:p>
          <a:p>
            <a:pPr lvl="4"/>
            <a:r>
              <a:rPr lang="en-US" dirty="0">
                <a:sym typeface="+mn-ea"/>
              </a:rPr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en-US" smtClean="0"/>
              <a:t>4/3/2019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>
            <a:lvl1pPr>
              <a:defRPr sz="4400"/>
            </a:lvl1pPr>
          </a:lstStyle>
          <a:p>
            <a:r>
              <a:rPr lang="en-US" dirty="0" smtClean="0">
                <a:sym typeface="+mn-ea"/>
              </a:rPr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744961"/>
            <a:ext cx="5157787" cy="823912"/>
          </a:xfrm>
        </p:spPr>
        <p:txBody>
          <a:bodyPr anchor="b"/>
          <a:lstStyle>
            <a:lvl1pPr marL="0" indent="0">
              <a:buNone/>
              <a:defRPr sz="2400" b="1">
                <a:latin typeface="Calibri Light" panose="020F0302020204030204" pitchFamily="34" charset="0"/>
                <a:cs typeface="Calibri Light" panose="020F030202020403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615609"/>
            <a:ext cx="5157787" cy="3574054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744961"/>
            <a:ext cx="5183188" cy="823912"/>
          </a:xfrm>
        </p:spPr>
        <p:txBody>
          <a:bodyPr anchor="b"/>
          <a:lstStyle>
            <a:lvl1pPr marL="0" indent="0">
              <a:buNone/>
              <a:defRPr sz="2400" b="1">
                <a:latin typeface="Calibri Light" panose="020F0302020204030204" pitchFamily="34" charset="0"/>
                <a:cs typeface="Calibri Light" panose="020F030202020403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615609"/>
            <a:ext cx="5183188" cy="3574054"/>
          </a:xfrm>
        </p:spPr>
        <p:txBody>
          <a:bodyPr/>
          <a:lstStyle/>
          <a:p>
            <a:pPr lvl="0"/>
            <a:r>
              <a:rPr lang="en-US" dirty="0">
                <a:sym typeface="+mn-ea"/>
              </a:rPr>
              <a:t>Click to edit Master text styles</a:t>
            </a:r>
            <a:endParaRPr lang="en-US" dirty="0"/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en-US" smtClean="0"/>
              <a:t>4/3/2019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766219"/>
            <a:ext cx="10515600" cy="1325563"/>
          </a:xfrm>
        </p:spPr>
        <p:txBody>
          <a:bodyPr>
            <a:normAutofit/>
          </a:bodyPr>
          <a:lstStyle>
            <a:lvl1pPr algn="ctr">
              <a:defRPr sz="4400" b="0">
                <a:effectLst/>
                <a:latin typeface="Calibri Light" panose="020F0302020204030204" pitchFamily="34" charset="0"/>
                <a:cs typeface="Calibri Light" panose="020F030202020403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en-US" smtClean="0"/>
              <a:t>4/3/2019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en-US" smtClean="0"/>
              <a:t>4/3/2019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6747" y="127000"/>
            <a:ext cx="4165200" cy="1600200"/>
          </a:xfrm>
        </p:spPr>
        <p:txBody>
          <a:bodyPr anchor="ctr" anchorCtr="0">
            <a:normAutofit/>
          </a:bodyPr>
          <a:lstStyle>
            <a:lvl1pPr>
              <a:defRPr sz="3200" b="0">
                <a:effectLst/>
                <a:latin typeface="Calibri Light" panose="020F0302020204030204" pitchFamily="34" charset="0"/>
                <a:cs typeface="Calibri Light" panose="020F030202020403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4000" y="766354"/>
            <a:ext cx="5817375" cy="5094446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1827" y="2057400"/>
            <a:ext cx="4165200" cy="3811588"/>
          </a:xfrm>
        </p:spPr>
        <p:txBody>
          <a:bodyPr>
            <a:normAutofit/>
          </a:bodyPr>
          <a:lstStyle>
            <a:lvl1pPr marL="0" indent="0">
              <a:lnSpc>
                <a:spcPct val="150000"/>
              </a:lnSpc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D9D74-47D9-4702-A33C-335B63B48DBF}" type="datetimeFigureOut">
              <a:rPr lang="en-US" smtClean="0"/>
              <a:t>4/3/2019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BC47A4-756D-490B-A52F-7D9E2C9FC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24484" y="365125"/>
            <a:ext cx="1529316" cy="5811838"/>
          </a:xfrm>
        </p:spPr>
        <p:txBody>
          <a:bodyPr vert="eaVert">
            <a:normAutofit/>
          </a:bodyPr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8879958" cy="5811838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en-US" smtClean="0"/>
              <a:t>4/3/2019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228600" marR="0" lvl="0" indent="-22860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defRPr/>
            </a:pPr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  <a:endParaRPr lang="en-US" dirty="0"/>
          </a:p>
          <a:p>
            <a:pPr lvl="3"/>
            <a:r>
              <a:rPr lang="en-US" dirty="0" smtClean="0"/>
              <a:t>Fourth level</a:t>
            </a:r>
            <a:endParaRPr lang="en-US" dirty="0"/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2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en-US" smtClean="0"/>
              <a:pPr/>
              <a:t>4/3/2019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Calibri Light" panose="020F0302020204030204" pitchFamily="34" charset="0"/>
                <a:cs typeface="Calibri Light" panose="020F0302020204030204" pitchFamily="34" charset="0"/>
              </a:defRPr>
            </a:lvl1pPr>
          </a:lstStyle>
          <a:p>
            <a:fld id="{49AE70B2-8BF9-45C0-BB95-33D1B9D3A85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Calibri Light" panose="020F0302020204030204" pitchFamily="34" charset="0"/>
          <a:ea typeface="+mj-ea"/>
          <a:cs typeface="+mj-cs"/>
        </a:defRPr>
      </a:lvl1pPr>
    </p:titleStyle>
    <p:bodyStyle>
      <a:lvl1pPr marL="0" marR="0" indent="0" algn="l" defTabSz="914400" rtl="0" eaLnBrk="1" fontAlgn="auto" latinLnBrk="0" hangingPunct="1">
        <a:lnSpc>
          <a:spcPct val="90000"/>
        </a:lnSpc>
        <a:spcBef>
          <a:spcPts val="1000"/>
        </a:spcBef>
        <a:spcAft>
          <a:spcPts val="0"/>
        </a:spcAft>
        <a:buClrTx/>
        <a:buSzTx/>
        <a:buFont typeface="Arial" panose="020B0604020202020204" pitchFamily="34" charset="0"/>
        <a:buNone/>
        <a:defRPr sz="2800" b="0" kern="1200">
          <a:solidFill>
            <a:schemeClr val="tx1"/>
          </a:solidFill>
          <a:latin typeface="Calibri Light" panose="020F0302020204030204" pitchFamily="34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 baseline="0">
          <a:solidFill>
            <a:schemeClr val="tx1"/>
          </a:solidFill>
          <a:latin typeface="Calibri Light" panose="020F0302020204030204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 baseline="0">
          <a:solidFill>
            <a:schemeClr val="tx1"/>
          </a:solidFill>
          <a:effectLst/>
          <a:latin typeface="Calibri Light" panose="020F0302020204030204" pitchFamily="34" charset="0"/>
          <a:ea typeface="+mn-ea"/>
          <a:cs typeface="Calibri Light" panose="020F0302020204030204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 baseline="0">
          <a:solidFill>
            <a:schemeClr val="tx1"/>
          </a:solidFill>
          <a:effectLst/>
          <a:latin typeface="Calibri Light" panose="020F0302020204030204" pitchFamily="34" charset="0"/>
          <a:ea typeface="+mn-ea"/>
          <a:cs typeface="Calibri Light" panose="020F0302020204030204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 baseline="0">
          <a:solidFill>
            <a:schemeClr val="tx1"/>
          </a:solidFill>
          <a:effectLst/>
          <a:latin typeface="Calibri Light" panose="020F0302020204030204" pitchFamily="34" charset="0"/>
          <a:ea typeface="+mn-ea"/>
          <a:cs typeface="Calibri Light" panose="020F030202020403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微软雅黑"/>
        <a:ea typeface=""/>
        <a:cs typeface=""/>
        <a:font script="Jpan" typeface="游ゴシック Light"/>
        <a:font script="Hang" typeface="맑은 고딕"/>
        <a:font script="Hans" typeface="微软雅黑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微软雅黑"/>
        <a:ea typeface=""/>
        <a:cs typeface=""/>
        <a:font script="Jpan" typeface="游ゴシック"/>
        <a:font script="Hang" typeface="맑은 고딕"/>
        <a:font script="Hans" typeface="微软雅黑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微软雅黑</vt:lpstr>
      <vt:lpstr>Arial</vt:lpstr>
      <vt:lpstr>Calibri</vt:lpstr>
      <vt:lpstr>Calibri Light</vt:lpstr>
      <vt:lpstr>Office Theme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/>
  <cp:revision>1</cp:revision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2052-11.8.2.8284</vt:lpwstr>
  </property>
</Properties>
</file>

<file path=docProps/thumbnail.jpeg>
</file>