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true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5" name="Нижний колонтитул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true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  <a:endParaRPr lang="ru-RU" smtClean="0"/>
          </a:p>
          <a:p>
            <a:pPr lvl="1"/>
            <a:r>
              <a:rPr lang="ru-RU" smtClean="0"/>
              <a:t>Второй уровень</a:t>
            </a:r>
            <a:endParaRPr lang="ru-RU" smtClean="0"/>
          </a:p>
          <a:p>
            <a:pPr lvl="2"/>
            <a:r>
              <a:rPr lang="ru-RU" smtClean="0"/>
              <a:t>Третий уровень</a:t>
            </a:r>
            <a:endParaRPr lang="ru-RU" smtClean="0"/>
          </a:p>
          <a:p>
            <a:pPr lvl="3"/>
            <a:r>
              <a:rPr lang="ru-RU" smtClean="0"/>
              <a:t>Четвертый уровень</a:t>
            </a:r>
            <a:endParaRPr lang="ru-RU" smtClean="0"/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5" name="Нижний колонтитул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true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true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  <a:endParaRPr lang="ru-RU" smtClean="0"/>
          </a:p>
          <a:p>
            <a:pPr lvl="1"/>
            <a:r>
              <a:rPr lang="ru-RU" smtClean="0"/>
              <a:t>Второй уровень</a:t>
            </a:r>
            <a:endParaRPr lang="ru-RU" smtClean="0"/>
          </a:p>
          <a:p>
            <a:pPr lvl="2"/>
            <a:r>
              <a:rPr lang="ru-RU" smtClean="0"/>
              <a:t>Третий уровень</a:t>
            </a:r>
            <a:endParaRPr lang="ru-RU" smtClean="0"/>
          </a:p>
          <a:p>
            <a:pPr lvl="3"/>
            <a:r>
              <a:rPr lang="ru-RU" smtClean="0"/>
              <a:t>Четвертый уровень</a:t>
            </a:r>
            <a:endParaRPr lang="ru-RU" smtClean="0"/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5" name="Нижний колонтитул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true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  <a:endParaRPr lang="ru-RU" smtClean="0"/>
          </a:p>
          <a:p>
            <a:pPr lvl="1"/>
            <a:r>
              <a:rPr lang="ru-RU" smtClean="0"/>
              <a:t>Второй уровень</a:t>
            </a:r>
            <a:endParaRPr lang="ru-RU" smtClean="0"/>
          </a:p>
          <a:p>
            <a:pPr lvl="2"/>
            <a:r>
              <a:rPr lang="ru-RU" smtClean="0"/>
              <a:t>Третий уровень</a:t>
            </a:r>
            <a:endParaRPr lang="ru-RU" smtClean="0"/>
          </a:p>
          <a:p>
            <a:pPr lvl="3"/>
            <a:r>
              <a:rPr lang="ru-RU" smtClean="0"/>
              <a:t>Четвертый уровень</a:t>
            </a:r>
            <a:endParaRPr lang="ru-RU" smtClean="0"/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5" name="Нижний колонтитул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true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  <a:endParaRPr lang="ru-RU" smtClean="0"/>
          </a:p>
        </p:txBody>
      </p:sp>
      <p:sp>
        <p:nvSpPr>
          <p:cNvPr id="4" name="Дата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5" name="Нижний колонтитул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true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  <a:endParaRPr lang="ru-RU" smtClean="0"/>
          </a:p>
          <a:p>
            <a:pPr lvl="1"/>
            <a:r>
              <a:rPr lang="ru-RU" smtClean="0"/>
              <a:t>Второй уровень</a:t>
            </a:r>
            <a:endParaRPr lang="ru-RU" smtClean="0"/>
          </a:p>
          <a:p>
            <a:pPr lvl="2"/>
            <a:r>
              <a:rPr lang="ru-RU" smtClean="0"/>
              <a:t>Третий уровень</a:t>
            </a:r>
            <a:endParaRPr lang="ru-RU" smtClean="0"/>
          </a:p>
          <a:p>
            <a:pPr lvl="3"/>
            <a:r>
              <a:rPr lang="ru-RU" smtClean="0"/>
              <a:t>Четвертый уровень</a:t>
            </a:r>
            <a:endParaRPr lang="ru-RU" smtClean="0"/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true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  <a:endParaRPr lang="ru-RU" smtClean="0"/>
          </a:p>
          <a:p>
            <a:pPr lvl="1"/>
            <a:r>
              <a:rPr lang="ru-RU" smtClean="0"/>
              <a:t>Второй уровень</a:t>
            </a:r>
            <a:endParaRPr lang="ru-RU" smtClean="0"/>
          </a:p>
          <a:p>
            <a:pPr lvl="2"/>
            <a:r>
              <a:rPr lang="ru-RU" smtClean="0"/>
              <a:t>Третий уровень</a:t>
            </a:r>
            <a:endParaRPr lang="ru-RU" smtClean="0"/>
          </a:p>
          <a:p>
            <a:pPr lvl="3"/>
            <a:r>
              <a:rPr lang="ru-RU" smtClean="0"/>
              <a:t>Четвертый уровень</a:t>
            </a:r>
            <a:endParaRPr lang="ru-RU" smtClean="0"/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6" name="Нижний колонтитул 5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true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  <a:endParaRPr lang="ru-RU" smtClean="0"/>
          </a:p>
        </p:txBody>
      </p:sp>
      <p:sp>
        <p:nvSpPr>
          <p:cNvPr id="4" name="Объект 3"/>
          <p:cNvSpPr>
            <a:spLocks noGrp="true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  <a:endParaRPr lang="ru-RU" smtClean="0"/>
          </a:p>
          <a:p>
            <a:pPr lvl="1"/>
            <a:r>
              <a:rPr lang="ru-RU" smtClean="0"/>
              <a:t>Второй уровень</a:t>
            </a:r>
            <a:endParaRPr lang="ru-RU" smtClean="0"/>
          </a:p>
          <a:p>
            <a:pPr lvl="2"/>
            <a:r>
              <a:rPr lang="ru-RU" smtClean="0"/>
              <a:t>Третий уровень</a:t>
            </a:r>
            <a:endParaRPr lang="ru-RU" smtClean="0"/>
          </a:p>
          <a:p>
            <a:pPr lvl="3"/>
            <a:r>
              <a:rPr lang="ru-RU" smtClean="0"/>
              <a:t>Четвертый уровень</a:t>
            </a:r>
            <a:endParaRPr lang="ru-RU" smtClean="0"/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true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  <a:endParaRPr lang="ru-RU" smtClean="0"/>
          </a:p>
        </p:txBody>
      </p:sp>
      <p:sp>
        <p:nvSpPr>
          <p:cNvPr id="6" name="Объект 5"/>
          <p:cNvSpPr>
            <a:spLocks noGrp="true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  <a:endParaRPr lang="ru-RU" smtClean="0"/>
          </a:p>
          <a:p>
            <a:pPr lvl="1"/>
            <a:r>
              <a:rPr lang="ru-RU" smtClean="0"/>
              <a:t>Второй уровень</a:t>
            </a:r>
            <a:endParaRPr lang="ru-RU" smtClean="0"/>
          </a:p>
          <a:p>
            <a:pPr lvl="2"/>
            <a:r>
              <a:rPr lang="ru-RU" smtClean="0"/>
              <a:t>Третий уровень</a:t>
            </a:r>
            <a:endParaRPr lang="ru-RU" smtClean="0"/>
          </a:p>
          <a:p>
            <a:pPr lvl="3"/>
            <a:r>
              <a:rPr lang="ru-RU" smtClean="0"/>
              <a:t>Четвертый уровень</a:t>
            </a:r>
            <a:endParaRPr lang="ru-RU" smtClean="0"/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8" name="Нижний колонтитул 7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4" name="Нижний колонтитул 3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3" name="Нижний колонтитул 2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true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  <a:endParaRPr lang="ru-RU" smtClean="0"/>
          </a:p>
          <a:p>
            <a:pPr lvl="1"/>
            <a:r>
              <a:rPr lang="ru-RU" smtClean="0"/>
              <a:t>Второй уровень</a:t>
            </a:r>
            <a:endParaRPr lang="ru-RU" smtClean="0"/>
          </a:p>
          <a:p>
            <a:pPr lvl="2"/>
            <a:r>
              <a:rPr lang="ru-RU" smtClean="0"/>
              <a:t>Третий уровень</a:t>
            </a:r>
            <a:endParaRPr lang="ru-RU" smtClean="0"/>
          </a:p>
          <a:p>
            <a:pPr lvl="3"/>
            <a:r>
              <a:rPr lang="ru-RU" smtClean="0"/>
              <a:t>Четвертый уровень</a:t>
            </a:r>
            <a:endParaRPr lang="ru-RU" smtClean="0"/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true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  <a:endParaRPr lang="ru-RU" smtClean="0"/>
          </a:p>
        </p:txBody>
      </p:sp>
      <p:sp>
        <p:nvSpPr>
          <p:cNvPr id="5" name="Дата 4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6" name="Нижний колонтитул 5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true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true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  <a:endParaRPr lang="ru-RU" smtClean="0"/>
          </a:p>
        </p:txBody>
      </p:sp>
      <p:sp>
        <p:nvSpPr>
          <p:cNvPr id="5" name="Дата 4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6" name="Нижний колонтитул 5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true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true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  <a:endParaRPr lang="ru-RU" smtClean="0"/>
          </a:p>
          <a:p>
            <a:pPr lvl="1"/>
            <a:r>
              <a:rPr lang="ru-RU" smtClean="0"/>
              <a:t>Второй уровень</a:t>
            </a:r>
            <a:endParaRPr lang="ru-RU" smtClean="0"/>
          </a:p>
          <a:p>
            <a:pPr lvl="2"/>
            <a:r>
              <a:rPr lang="ru-RU" smtClean="0"/>
              <a:t>Третий уровень</a:t>
            </a:r>
            <a:endParaRPr lang="ru-RU" smtClean="0"/>
          </a:p>
          <a:p>
            <a:pPr lvl="3"/>
            <a:r>
              <a:rPr lang="ru-RU" smtClean="0"/>
              <a:t>Четвертый уровень</a:t>
            </a:r>
            <a:endParaRPr lang="ru-RU" smtClean="0"/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true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673DCD-2704-49D8-8FC1-3810D347C3F5}" type="datetimeFigureOut">
              <a:rPr lang="ru-RU" smtClean="0"/>
            </a:fld>
            <a:endParaRPr lang="ru-RU"/>
          </a:p>
        </p:txBody>
      </p:sp>
      <p:sp>
        <p:nvSpPr>
          <p:cNvPr id="5" name="Нижний колонтитул 4"/>
          <p:cNvSpPr>
            <a:spLocks noGrp="true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true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A4F013-E0A2-4A1A-883F-2A77275DA5F8}" type="slidenum">
              <a:rPr lang="ru-RU" smtClean="0"/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Заголовок 1"/>
          <p:cNvSpPr>
            <a:spLocks noGrp="true"/>
          </p:cNvSpPr>
          <p:nvPr>
            <p:ph type="ctrTitle"/>
          </p:nvPr>
        </p:nvSpPr>
        <p:spPr/>
        <p:txBody>
          <a:bodyPr/>
          <a:p>
            <a:endParaRPr lang="ru-RU" altLang="en-US"/>
          </a:p>
        </p:txBody>
      </p:sp>
      <p:sp>
        <p:nvSpPr>
          <p:cNvPr id="3" name="Подзаголовок 2"/>
          <p:cNvSpPr>
            <a:spLocks noGrp="true"/>
          </p:cNvSpPr>
          <p:nvPr>
            <p:ph type="subTitle" idx="1"/>
          </p:nvPr>
        </p:nvSpPr>
        <p:spPr/>
        <p:txBody>
          <a:bodyPr/>
          <a:p>
            <a:endParaRPr lang="ru-RU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true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false"/>
        </a:gradFill>
        <a:gradFill rotWithShape="true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false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true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false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Широкоэкранный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SimSun</vt:lpstr>
      <vt:lpstr>Wingdings</vt:lpstr>
      <vt:lpstr>Arial Unicode MS</vt:lpstr>
      <vt:lpstr>Calibri Light</vt:lpstr>
      <vt:lpstr>Calibri</vt:lpstr>
      <vt:lpstr>微软雅黑</vt:lpstr>
      <vt:lpstr>Тема Office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superadmin</dc:creator>
  <cp:lastModifiedBy>superadmin</cp:lastModifiedBy>
  <cp:revision>1</cp:revision>
  <dcterms:created xsi:type="dcterms:W3CDTF">2021-04-26T14:00:06Z</dcterms:created>
  <dcterms:modified xsi:type="dcterms:W3CDTF">2021-04-26T14:00:06Z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1049-11.1.0.9662</vt:lpwstr>
  </property>
</Properties>
</file>

<file path=docProps/thumbnail.jpeg>
</file>