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01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93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  <a:t>4/3/2019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  <a:pPr/>
              <a:t>4/3/2019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微软雅黑</vt:lpstr>
      <vt:lpstr>Arial</vt:lpstr>
      <vt:lpstr>Calibri</vt:lpstr>
      <vt:lpstr>Calibri Light</vt:lpstr>
      <vt:lpstr>Office Theme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</cp:revi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2052-11.8.2.8284</vt:lpwstr>
  </property>
</Properties>
</file>