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97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43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17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01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95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083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218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089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90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4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081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3DCD-2704-49D8-8FC1-3810D347C3F5}" type="datetimeFigureOut">
              <a:rPr lang="ru-RU" smtClean="0"/>
              <a:t>26.02.2016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4F013-E0A2-4A1A-883F-2A77275DA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52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924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</cp:coreProperties>
</file>